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27-11-2025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567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27-11-2025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763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27-11-2025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18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27-11-2025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57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27-11-2025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3127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27-11-2025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794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27-11-2025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0933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27-11-2025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975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27-11-2025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7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27-11-2025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231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27-11-2025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279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27-11-2025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844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27-11-2025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70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27-11-2025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39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27-11-2025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746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27-11-2025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564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32C6-25C5-4DF8-A649-5115A22A867D}" type="datetimeFigureOut">
              <a:rPr lang="en-IN" smtClean="0"/>
              <a:t>27-11-2025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22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062" y="167425"/>
            <a:ext cx="11758411" cy="6503831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b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SURATHKAL, MANGALORE – 574146. D.K</a:t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</a:rPr>
              <a:t>ORIENTATION PROGRAM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          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b="1" u="sng" dirty="0" smtClean="0">
                <a:solidFill>
                  <a:schemeClr val="tx1"/>
                </a:solidFill>
              </a:rPr>
              <a:t>1</a:t>
            </a:r>
            <a:r>
              <a:rPr lang="en-US" sz="3200" b="1" u="sng" baseline="30000" dirty="0" smtClean="0">
                <a:solidFill>
                  <a:schemeClr val="tx1"/>
                </a:solidFill>
              </a:rPr>
              <a:t>ST</a:t>
            </a:r>
            <a:r>
              <a:rPr lang="en-US" sz="3200" b="1" u="sng" dirty="0" smtClean="0">
                <a:solidFill>
                  <a:schemeClr val="tx1"/>
                </a:solidFill>
              </a:rPr>
              <a:t> YEAR MBBS  - ACADEMIC YEAR 2025-26</a:t>
            </a:r>
            <a:r>
              <a:rPr lang="en-US" sz="3200" dirty="0" smtClean="0">
                <a:solidFill>
                  <a:schemeClr val="tx1"/>
                </a:solidFill>
              </a:rPr>
              <a:t>             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PLACE: OPEN AUDITORIUM                      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SRINIVAS UNIVERSITY CAMPUS                                        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27</a:t>
            </a:r>
            <a:r>
              <a:rPr lang="en-US" sz="3200" baseline="30000" dirty="0" smtClean="0">
                <a:solidFill>
                  <a:schemeClr val="tx1"/>
                </a:solidFill>
              </a:rPr>
              <a:t>TH</a:t>
            </a:r>
            <a:r>
              <a:rPr lang="en-US" sz="3200" dirty="0" smtClean="0">
                <a:solidFill>
                  <a:schemeClr val="tx1"/>
                </a:solidFill>
              </a:rPr>
              <a:t> OF OCTOBER 2025</a:t>
            </a:r>
            <a:r>
              <a:rPr lang="en-US" sz="3200" dirty="0" smtClean="0">
                <a:latin typeface="Bahnschrift Light Condensed" panose="020B0502040204020203" pitchFamily="34" charset="0"/>
              </a:rPr>
              <a:t/>
            </a:r>
            <a:br>
              <a:rPr lang="en-US" sz="3200" dirty="0" smtClean="0">
                <a:latin typeface="Bahnschrift Light Condensed" panose="020B0502040204020203" pitchFamily="34" charset="0"/>
              </a:rPr>
            </a:b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0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1" y="193183"/>
            <a:ext cx="11758411" cy="6426558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SURATHKAL, MANGALORE – 574146. D.K</a:t>
            </a:r>
            <a:r>
              <a:rPr lang="en-US" sz="16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  <a:t>INAUGURAL CEREMONY</a:t>
            </a:r>
            <a:endParaRPr lang="en-IN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1423684"/>
            <a:ext cx="3484273" cy="2414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653" y="1423684"/>
            <a:ext cx="3484273" cy="2414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" y="4166316"/>
            <a:ext cx="3484274" cy="2427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359" y="4138197"/>
            <a:ext cx="3484273" cy="2455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652" y="4127678"/>
            <a:ext cx="3484274" cy="2479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359" y="1423684"/>
            <a:ext cx="3484273" cy="24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8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193183"/>
            <a:ext cx="11771290" cy="6452316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SURATHKAL, MANGALORE – 574146. D.K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  <a:t>HONORING </a:t>
            </a:r>
            <a: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  <a:t>OF GUESTS</a:t>
            </a:r>
            <a:b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</a:br>
            <a:endParaRPr lang="en-IN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" y="1462319"/>
            <a:ext cx="3484274" cy="2427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00" y="1462320"/>
            <a:ext cx="3484274" cy="2427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36" y="1462319"/>
            <a:ext cx="3484274" cy="2427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" y="4153437"/>
            <a:ext cx="3484274" cy="2427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00" y="4153437"/>
            <a:ext cx="3484274" cy="2440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36" y="4153436"/>
            <a:ext cx="3484274" cy="24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6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3" y="193183"/>
            <a:ext cx="11784169" cy="6465194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SURATHKAL, MANGALORE – 574146. D.K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  <a:t>HONORING </a:t>
            </a:r>
            <a: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  <a:t>OF GUESTS</a:t>
            </a:r>
            <a:r>
              <a:rPr lang="en-US" sz="28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1423684"/>
            <a:ext cx="3484274" cy="2440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84" y="1423684"/>
            <a:ext cx="3484274" cy="2440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931" y="1423684"/>
            <a:ext cx="3484274" cy="2440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4153437"/>
            <a:ext cx="3484274" cy="2440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98" y="4153437"/>
            <a:ext cx="3484273" cy="2440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931" y="4153437"/>
            <a:ext cx="3484274" cy="24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6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231819"/>
            <a:ext cx="11706895" cy="645231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SURATHKAL, MANGALORE – 574146. D.K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6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ADDRESS </a:t>
            </a:r>
            <a:r>
              <a:rPr lang="en-US" sz="2600" b="1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BY THE </a:t>
            </a:r>
            <a:r>
              <a:rPr lang="en-US" sz="26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PRESIDENT</a:t>
            </a:r>
            <a:r>
              <a:rPr lang="en-US" sz="2600" b="1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, CHIEF GUEST &amp; </a:t>
            </a:r>
            <a:r>
              <a:rPr lang="en-US" sz="26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OTHERS</a:t>
            </a:r>
            <a:br>
              <a:rPr lang="en-US" sz="26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</a:br>
            <a:endParaRPr lang="en-IN" sz="2600" dirty="0">
              <a:solidFill>
                <a:srgbClr val="C0000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18" y="1423685"/>
            <a:ext cx="3478774" cy="2440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6" y="4150216"/>
            <a:ext cx="3484274" cy="2430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07" y="4150216"/>
            <a:ext cx="3484274" cy="2430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71" y="1423685"/>
            <a:ext cx="3444160" cy="2440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6" y="1423686"/>
            <a:ext cx="3484273" cy="2440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7548" y="4150217"/>
            <a:ext cx="3438525" cy="243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9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270455"/>
            <a:ext cx="11797048" cy="637504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SURATHKAL, MANGALORE – 574146. D.K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STUDENTS</a:t>
            </a:r>
            <a:r>
              <a:rPr lang="en-US" sz="3200" b="1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, FRESHERS &amp; PARENTS’ </a:t>
            </a:r>
            <a: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VIEWS</a:t>
            </a:r>
            <a:b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</a:br>
            <a:endParaRPr lang="en-IN" sz="3200" dirty="0">
              <a:solidFill>
                <a:srgbClr val="C0000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95" y="1423685"/>
            <a:ext cx="2396540" cy="2324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93" y="4021072"/>
            <a:ext cx="2229117" cy="2510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110" y="4021071"/>
            <a:ext cx="2215166" cy="2510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4275" y="4021071"/>
            <a:ext cx="2137893" cy="2510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54532" y="4178710"/>
            <a:ext cx="2510590" cy="2195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05877" y="4222674"/>
            <a:ext cx="2510592" cy="2107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84001" y="1398996"/>
            <a:ext cx="2324069" cy="2373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43925" y="1376816"/>
            <a:ext cx="2324065" cy="24178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2566" y="1444681"/>
            <a:ext cx="2330534" cy="22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3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180304"/>
            <a:ext cx="11719774" cy="651671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SURATHKAL, MANGALORE – 574146. D.K</a:t>
            </a:r>
            <a: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IN" sz="54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698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56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Bahnschrift Light Condensed</vt:lpstr>
      <vt:lpstr>Trebuchet MS</vt:lpstr>
      <vt:lpstr>Wingdings 3</vt:lpstr>
      <vt:lpstr>Facet</vt:lpstr>
      <vt:lpstr>SRINIVAS INSTITUTE OF MEDICAL SCIENCES &amp; RESEARCH CENTRE SRINIVASNAGAR, MUKKA, SURATHKAL, MANGALORE – 574146. D.K         ORIENTATION PROGRAM               1ST YEAR MBBS  - ACADEMIC YEAR 2025-26                PLACE: OPEN AUDITORIUM                        SRINIVAS UNIVERSITY CAMPUS                                          27TH OF OCTOBER 2025 </vt:lpstr>
      <vt:lpstr>SRINIVAS INSTITUTE OF MEDICAL SCIENCES &amp; RESEARCH CENTRE SRINIVASNAGAR, MUKKA, SURATHKAL, MANGALORE – 574146. D.K INAUGURAL CEREMONY</vt:lpstr>
      <vt:lpstr>SRINIVAS INSTITUTE OF MEDICAL SCIENCES &amp; RESEARCH CENTRE SRINIVASNAGAR, MUKKA, SURATHKAL, MANGALORE – 574146. D.K  HONORING OF GUESTS </vt:lpstr>
      <vt:lpstr>SRINIVAS INSTITUTE OF MEDICAL SCIENCES &amp; RESEARCH CENTRE SRINIVASNAGAR, MUKKA, SURATHKAL, MANGALORE – 574146. D.K  HONORING OF GUESTS </vt:lpstr>
      <vt:lpstr>SRINIVAS INSTITUTE OF MEDICAL SCIENCES &amp; RESEARCH CENTRE SRINIVASNAGAR, MUKKA, SURATHKAL, MANGALORE – 574146. D.K  ADDRESS BY THE PRESIDENT, CHIEF GUEST &amp; OTHERS </vt:lpstr>
      <vt:lpstr>SRINIVAS INSTITUTE OF MEDICAL SCIENCES &amp; RESEARCH CENTRE SRINIVASNAGAR, MUKKA, SURATHKAL, MANGALORE – 574146. D.K  STUDENTS, FRESHERS &amp; PARENTS’ VIEWS </vt:lpstr>
      <vt:lpstr>SRINIVAS INSTITUTE OF MEDICAL SCIENCES &amp; RESEARCH CENTRE SRINIVASNAGAR, MUKKA, SURATHKAL, MANGALORE – 574146. D.K      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SRINIVAS INSTITUTE OF MEDICAL SCIENCES &amp; RESEARCH CENTRE SRINIVASNAGAR, MUKKA, MANGALORE – 574146. D.K       .</dc:title>
  <dc:creator>OFFICE 10</dc:creator>
  <cp:lastModifiedBy>DEAN PA</cp:lastModifiedBy>
  <cp:revision>8</cp:revision>
  <dcterms:created xsi:type="dcterms:W3CDTF">2025-11-27T04:52:51Z</dcterms:created>
  <dcterms:modified xsi:type="dcterms:W3CDTF">2025-11-27T07:30:41Z</dcterms:modified>
</cp:coreProperties>
</file>